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28440063" cy="14039850"/>
  <p:notesSz cx="6858000" cy="9144000"/>
  <p:defaultTextStyle>
    <a:defPPr>
      <a:defRPr lang="en-US"/>
    </a:defPPr>
    <a:lvl1pPr marL="0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1pPr>
    <a:lvl2pPr marL="159528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2pPr>
    <a:lvl3pPr marL="3190579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3pPr>
    <a:lvl4pPr marL="4785867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4pPr>
    <a:lvl5pPr marL="6381156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5pPr>
    <a:lvl6pPr marL="797644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6pPr>
    <a:lvl7pPr marL="9571735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7pPr>
    <a:lvl8pPr marL="11167024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8pPr>
    <a:lvl9pPr marL="12762312" algn="l" defTabSz="3190579" rtl="0" eaLnBrk="1" latinLnBrk="0" hangingPunct="1">
      <a:defRPr sz="62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422">
          <p15:clr>
            <a:srgbClr val="A4A3A4"/>
          </p15:clr>
        </p15:guide>
        <p15:guide id="2" pos="89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9" autoAdjust="0"/>
    <p:restoredTop sz="94664"/>
  </p:normalViewPr>
  <p:slideViewPr>
    <p:cSldViewPr snapToGrid="0" snapToObjects="1">
      <p:cViewPr varScale="1">
        <p:scale>
          <a:sx n="44" d="100"/>
          <a:sy n="44" d="100"/>
        </p:scale>
        <p:origin x="248" y="296"/>
      </p:cViewPr>
      <p:guideLst>
        <p:guide orient="horz" pos="4422"/>
        <p:guide pos="8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5008" y="2297726"/>
            <a:ext cx="21330047" cy="4887948"/>
          </a:xfrm>
        </p:spPr>
        <p:txBody>
          <a:bodyPr anchor="b"/>
          <a:lstStyle>
            <a:lvl1pPr algn="ctr"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55008" y="7374172"/>
            <a:ext cx="21330047" cy="3389713"/>
          </a:xfrm>
        </p:spPr>
        <p:txBody>
          <a:bodyPr/>
          <a:lstStyle>
            <a:lvl1pPr marL="0" indent="0" algn="ctr">
              <a:buNone/>
              <a:defRPr sz="4913"/>
            </a:lvl1pPr>
            <a:lvl2pPr marL="935980" indent="0" algn="ctr">
              <a:buNone/>
              <a:defRPr sz="4094"/>
            </a:lvl2pPr>
            <a:lvl3pPr marL="1871960" indent="0" algn="ctr">
              <a:buNone/>
              <a:defRPr sz="3685"/>
            </a:lvl3pPr>
            <a:lvl4pPr marL="2807940" indent="0" algn="ctr">
              <a:buNone/>
              <a:defRPr sz="3276"/>
            </a:lvl4pPr>
            <a:lvl5pPr marL="3743919" indent="0" algn="ctr">
              <a:buNone/>
              <a:defRPr sz="3276"/>
            </a:lvl5pPr>
            <a:lvl6pPr marL="4679899" indent="0" algn="ctr">
              <a:buNone/>
              <a:defRPr sz="3276"/>
            </a:lvl6pPr>
            <a:lvl7pPr marL="5615879" indent="0" algn="ctr">
              <a:buNone/>
              <a:defRPr sz="3276"/>
            </a:lvl7pPr>
            <a:lvl8pPr marL="6551859" indent="0" algn="ctr">
              <a:buNone/>
              <a:defRPr sz="3276"/>
            </a:lvl8pPr>
            <a:lvl9pPr marL="7487839" indent="0" algn="ctr">
              <a:buNone/>
              <a:defRPr sz="32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352420" y="747492"/>
            <a:ext cx="6132389" cy="118981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55254" y="747492"/>
            <a:ext cx="18041665" cy="118981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442" y="3500214"/>
            <a:ext cx="24529554" cy="5840187"/>
          </a:xfrm>
        </p:spPr>
        <p:txBody>
          <a:bodyPr anchor="b"/>
          <a:lstStyle>
            <a:lvl1pPr>
              <a:defRPr sz="122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0442" y="9395652"/>
            <a:ext cx="24529554" cy="3071216"/>
          </a:xfrm>
        </p:spPr>
        <p:txBody>
          <a:bodyPr/>
          <a:lstStyle>
            <a:lvl1pPr marL="0" indent="0">
              <a:buNone/>
              <a:defRPr sz="4913">
                <a:solidFill>
                  <a:schemeClr val="tx1">
                    <a:tint val="75000"/>
                  </a:schemeClr>
                </a:solidFill>
              </a:defRPr>
            </a:lvl1pPr>
            <a:lvl2pPr marL="935980" indent="0">
              <a:buNone/>
              <a:defRPr sz="4094">
                <a:solidFill>
                  <a:schemeClr val="tx1">
                    <a:tint val="75000"/>
                  </a:schemeClr>
                </a:solidFill>
              </a:defRPr>
            </a:lvl2pPr>
            <a:lvl3pPr marL="1871960" indent="0">
              <a:buNone/>
              <a:defRPr sz="3685">
                <a:solidFill>
                  <a:schemeClr val="tx1">
                    <a:tint val="75000"/>
                  </a:schemeClr>
                </a:solidFill>
              </a:defRPr>
            </a:lvl3pPr>
            <a:lvl4pPr marL="280794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4pPr>
            <a:lvl5pPr marL="374391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5pPr>
            <a:lvl6pPr marL="467989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6pPr>
            <a:lvl7pPr marL="561587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7pPr>
            <a:lvl8pPr marL="655185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8pPr>
            <a:lvl9pPr marL="748783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55254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97782" y="3737460"/>
            <a:ext cx="12087027" cy="8908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59" y="747493"/>
            <a:ext cx="24529554" cy="2713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8960" y="3441714"/>
            <a:ext cx="12031479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8960" y="5128445"/>
            <a:ext cx="12031479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7782" y="3441714"/>
            <a:ext cx="12090731" cy="1686731"/>
          </a:xfrm>
        </p:spPr>
        <p:txBody>
          <a:bodyPr anchor="b"/>
          <a:lstStyle>
            <a:lvl1pPr marL="0" indent="0">
              <a:buNone/>
              <a:defRPr sz="4913" b="1"/>
            </a:lvl1pPr>
            <a:lvl2pPr marL="935980" indent="0">
              <a:buNone/>
              <a:defRPr sz="4094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899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9" indent="0">
              <a:buNone/>
              <a:defRPr sz="327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7782" y="5128445"/>
            <a:ext cx="12090731" cy="75431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90731" y="2021480"/>
            <a:ext cx="14397782" cy="9977393"/>
          </a:xfrm>
        </p:spPr>
        <p:txBody>
          <a:bodyPr/>
          <a:lstStyle>
            <a:lvl1pPr>
              <a:defRPr sz="6551"/>
            </a:lvl1pPr>
            <a:lvl2pPr>
              <a:defRPr sz="5732"/>
            </a:lvl2pPr>
            <a:lvl3pPr>
              <a:defRPr sz="4913"/>
            </a:lvl3pPr>
            <a:lvl4pPr>
              <a:defRPr sz="4094"/>
            </a:lvl4pPr>
            <a:lvl5pPr>
              <a:defRPr sz="4094"/>
            </a:lvl5pPr>
            <a:lvl6pPr>
              <a:defRPr sz="4094"/>
            </a:lvl6pPr>
            <a:lvl7pPr>
              <a:defRPr sz="4094"/>
            </a:lvl7pPr>
            <a:lvl8pPr>
              <a:defRPr sz="4094"/>
            </a:lvl8pPr>
            <a:lvl9pPr>
              <a:defRPr sz="409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960" y="935990"/>
            <a:ext cx="9172660" cy="3275965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090731" y="2021480"/>
            <a:ext cx="14397782" cy="9977393"/>
          </a:xfrm>
        </p:spPr>
        <p:txBody>
          <a:bodyPr anchor="t"/>
          <a:lstStyle>
            <a:lvl1pPr marL="0" indent="0">
              <a:buNone/>
              <a:defRPr sz="6551"/>
            </a:lvl1pPr>
            <a:lvl2pPr marL="935980" indent="0">
              <a:buNone/>
              <a:defRPr sz="5732"/>
            </a:lvl2pPr>
            <a:lvl3pPr marL="1871960" indent="0">
              <a:buNone/>
              <a:defRPr sz="4913"/>
            </a:lvl3pPr>
            <a:lvl4pPr marL="2807940" indent="0">
              <a:buNone/>
              <a:defRPr sz="4094"/>
            </a:lvl4pPr>
            <a:lvl5pPr marL="3743919" indent="0">
              <a:buNone/>
              <a:defRPr sz="4094"/>
            </a:lvl5pPr>
            <a:lvl6pPr marL="4679899" indent="0">
              <a:buNone/>
              <a:defRPr sz="4094"/>
            </a:lvl6pPr>
            <a:lvl7pPr marL="5615879" indent="0">
              <a:buNone/>
              <a:defRPr sz="4094"/>
            </a:lvl7pPr>
            <a:lvl8pPr marL="6551859" indent="0">
              <a:buNone/>
              <a:defRPr sz="4094"/>
            </a:lvl8pPr>
            <a:lvl9pPr marL="7487839" indent="0">
              <a:buNone/>
              <a:defRPr sz="4094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8960" y="4211955"/>
            <a:ext cx="9172660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0" indent="0">
              <a:buNone/>
              <a:defRPr sz="2866"/>
            </a:lvl2pPr>
            <a:lvl3pPr marL="1871960" indent="0">
              <a:buNone/>
              <a:defRPr sz="2457"/>
            </a:lvl3pPr>
            <a:lvl4pPr marL="2807940" indent="0">
              <a:buNone/>
              <a:defRPr sz="2047"/>
            </a:lvl4pPr>
            <a:lvl5pPr marL="3743919" indent="0">
              <a:buNone/>
              <a:defRPr sz="2047"/>
            </a:lvl5pPr>
            <a:lvl6pPr marL="4679899" indent="0">
              <a:buNone/>
              <a:defRPr sz="2047"/>
            </a:lvl6pPr>
            <a:lvl7pPr marL="5615879" indent="0">
              <a:buNone/>
              <a:defRPr sz="2047"/>
            </a:lvl7pPr>
            <a:lvl8pPr marL="6551859" indent="0">
              <a:buNone/>
              <a:defRPr sz="2047"/>
            </a:lvl8pPr>
            <a:lvl9pPr marL="7487839" indent="0">
              <a:buNone/>
              <a:defRPr sz="204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55255" y="747493"/>
            <a:ext cx="24529554" cy="2713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255" y="3737460"/>
            <a:ext cx="24529554" cy="8908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55254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EEC1-59A0-6147-A616-EE74AE21FFF0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20771" y="13012862"/>
            <a:ext cx="9598521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085795" y="13012862"/>
            <a:ext cx="6399014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1FAD3-D45E-334A-92E2-5C4E4B42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871960" rtl="0" eaLnBrk="1" latinLnBrk="0" hangingPunct="1">
        <a:lnSpc>
          <a:spcPct val="90000"/>
        </a:lnSpc>
        <a:spcBef>
          <a:spcPct val="0"/>
        </a:spcBef>
        <a:buNone/>
        <a:defRPr sz="9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7990" indent="-467990" algn="l" defTabSz="1871960" rtl="0" eaLnBrk="1" latinLnBrk="0" hangingPunct="1">
        <a:lnSpc>
          <a:spcPct val="90000"/>
        </a:lnSpc>
        <a:spcBef>
          <a:spcPts val="2047"/>
        </a:spcBef>
        <a:buFont typeface="Arial" panose="020B0604020202020204" pitchFamily="34" charset="0"/>
        <a:buChar char="•"/>
        <a:defRPr sz="5732" kern="1200">
          <a:solidFill>
            <a:schemeClr val="tx1"/>
          </a:solidFill>
          <a:latin typeface="+mn-lt"/>
          <a:ea typeface="+mn-ea"/>
          <a:cs typeface="+mn-cs"/>
        </a:defRPr>
      </a:lvl1pPr>
      <a:lvl2pPr marL="140397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913" kern="1200">
          <a:solidFill>
            <a:schemeClr val="tx1"/>
          </a:solidFill>
          <a:latin typeface="+mn-lt"/>
          <a:ea typeface="+mn-ea"/>
          <a:cs typeface="+mn-cs"/>
        </a:defRPr>
      </a:lvl2pPr>
      <a:lvl3pPr marL="2339950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4094" kern="1200">
          <a:solidFill>
            <a:schemeClr val="tx1"/>
          </a:solidFill>
          <a:latin typeface="+mn-lt"/>
          <a:ea typeface="+mn-ea"/>
          <a:cs typeface="+mn-cs"/>
        </a:defRPr>
      </a:lvl3pPr>
      <a:lvl4pPr marL="32759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421190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514788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608386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701984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955829" indent="-467990" algn="l" defTabSz="1871960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1pPr>
      <a:lvl2pPr marL="93598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2pPr>
      <a:lvl3pPr marL="187196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3pPr>
      <a:lvl4pPr marL="280794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374391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467989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561587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655185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48783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83" y="711203"/>
            <a:ext cx="12947042" cy="125999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225" y="711203"/>
            <a:ext cx="12947042" cy="125999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8068" y="2854129"/>
            <a:ext cx="1970396" cy="831944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732014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8679056" y="-124713"/>
            <a:ext cx="2837380" cy="1034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SDprox2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63795" y="7025167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33715" y="395351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091539" y="3900171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247909" y="81407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194289" y="798830"/>
            <a:ext cx="236220" cy="12412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703217" y="7029774"/>
            <a:ext cx="236220" cy="6133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873137" y="395811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0030961" y="3904778"/>
            <a:ext cx="236220" cy="920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16195" y="13086081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00015" y="9938470"/>
            <a:ext cx="25457052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182711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7078193" y="6779980"/>
            <a:ext cx="9199804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84129" y="364492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3392409" y="3650360"/>
            <a:ext cx="2898386" cy="210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9528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190579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785867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81156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97644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571735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1167024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762312" algn="l" defTabSz="3190579" rtl="0" eaLnBrk="1" latinLnBrk="0" hangingPunct="1">
              <a:defRPr sz="628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-3691161" y="6661861"/>
            <a:ext cx="8028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Inhibitory Inputs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9649044" y="13277851"/>
            <a:ext cx="8058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Number of Common </a:t>
            </a:r>
            <a:r>
              <a:rPr lang="en-US" sz="4000" smtClean="0"/>
              <a:t>Excitatory Inputs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240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</TotalTime>
  <Words>12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Guet-McCreight</dc:creator>
  <cp:lastModifiedBy>Alexandre Guet-McCreight</cp:lastModifiedBy>
  <cp:revision>62</cp:revision>
  <dcterms:created xsi:type="dcterms:W3CDTF">2017-03-24T17:03:41Z</dcterms:created>
  <dcterms:modified xsi:type="dcterms:W3CDTF">2018-02-06T19:15:18Z</dcterms:modified>
</cp:coreProperties>
</file>

<file path=docProps/thumbnail.jpeg>
</file>